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bin" panose="020B060402020202020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46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5640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slides 45 -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Common Sense Media is a wonderful website with wonderful resources for parents in English and Spanish. The screen shot shows the landing page for the Latino section.  Click on and show the video (3:03 minutes).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End of class 2..  Ask if there are any questions or comments.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04797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871537" y="192088"/>
            <a:ext cx="816292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12812" y="1905000"/>
            <a:ext cx="3978273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5043487" y="1905000"/>
            <a:ext cx="3979862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0235" y="4848225"/>
            <a:ext cx="1435100" cy="20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8025" y="4724400"/>
            <a:ext cx="1398587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 rot="-5400000">
            <a:off x="7551320" y="1645949"/>
            <a:ext cx="2438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 rot="-5400000">
            <a:off x="7586870" y="4048780"/>
            <a:ext cx="23672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04797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 rot="5400000">
            <a:off x="1866898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 rot="5400000">
            <a:off x="4579936" y="2324099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871537" y="192088"/>
            <a:ext cx="816292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2812" y="1905000"/>
            <a:ext cx="3978273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5043487" y="1905000"/>
            <a:ext cx="3979862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8025" y="4724400"/>
            <a:ext cx="1398587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1866898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 rot="5400000">
            <a:off x="4579936" y="2324099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 rot="-5400000">
            <a:off x="7551320" y="1645949"/>
            <a:ext cx="2438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 rot="-5400000">
            <a:off x="7586870" y="4048780"/>
            <a:ext cx="23672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latino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mmonsensemedia.org/videos/como-usar-la-tecnologia-de-forma-segura-y-balancead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tsmartz.org/Parents" TargetMode="External"/><Relationship Id="rId3" Type="http://schemas.openxmlformats.org/officeDocument/2006/relationships/hyperlink" Target="http://www.howstuffworks.com/virus.htm" TargetMode="External"/><Relationship Id="rId7" Type="http://schemas.openxmlformats.org/officeDocument/2006/relationships/hyperlink" Target="https://www.commonsensemedia.org/latin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ranslate.google.com/translate?hl=en&amp;sl=auto&amp;tl=es&amp;u=http://computer.howstuffworks.com/spyware.htm" TargetMode="External"/><Relationship Id="rId5" Type="http://schemas.openxmlformats.org/officeDocument/2006/relationships/hyperlink" Target="http://www.howstuffworks.com/spyware2.htm" TargetMode="External"/><Relationship Id="rId4" Type="http://schemas.openxmlformats.org/officeDocument/2006/relationships/hyperlink" Target="https://translate.google.com/translate?hl=en&amp;sl=auto&amp;tl=es&amp;u=http://computer.howstuffworks.com/virus.htm" TargetMode="External"/><Relationship Id="rId9" Type="http://schemas.openxmlformats.org/officeDocument/2006/relationships/hyperlink" Target="https://www.youtube.com/channel/UC3x6qC4h-NyuvQBSZYaPKr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 idx="4294967295"/>
          </p:nvPr>
        </p:nvSpPr>
        <p:spPr>
          <a:xfrm>
            <a:off x="685800" y="1905000"/>
            <a:ext cx="7543800" cy="259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Digital resources  for parents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625" y="3755950"/>
            <a:ext cx="3242614" cy="25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66875" y="988036"/>
            <a:ext cx="7619999" cy="9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Parenting in the Online World</a:t>
            </a:r>
          </a:p>
          <a:p>
            <a:pPr marL="342900" marR="0" lvl="0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https://www.commonsensemedia.org/latino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endParaRPr sz="4600" b="0" i="0" u="none" strike="noStrike" cap="none" dirty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7" name="Shape 197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1212" y="2626885"/>
            <a:ext cx="1794026" cy="52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125" y="2413700"/>
            <a:ext cx="5333999" cy="2409824"/>
          </a:xfrm>
          <a:prstGeom prst="rect">
            <a:avLst/>
          </a:prstGeom>
          <a:noFill/>
          <a:ln w="28575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0" name="Shape 200"/>
          <p:cNvSpPr txBox="1"/>
          <p:nvPr/>
        </p:nvSpPr>
        <p:spPr>
          <a:xfrm>
            <a:off x="36050" y="5483289"/>
            <a:ext cx="64433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¿Cómo usar la tecnología de forma segura y balanceada?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05775" y="3667126"/>
            <a:ext cx="2238374" cy="288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175" y="831599"/>
            <a:ext cx="7310498" cy="5848424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7" name="Shape 207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 idx="4294967295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Questions and Answers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750" y="1873777"/>
            <a:ext cx="3578925" cy="35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600" y="1460499"/>
            <a:ext cx="5776824" cy="408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Additional Resources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4294967295"/>
          </p:nvPr>
        </p:nvSpPr>
        <p:spPr>
          <a:xfrm>
            <a:off x="599625" y="1806325"/>
            <a:ext cx="6127199" cy="35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How Computer Viruses Work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Como </a:t>
            </a:r>
            <a:r>
              <a:rPr lang="en-US" sz="22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los</a:t>
            </a: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virus </a:t>
            </a:r>
            <a:r>
              <a:rPr lang="en-US" sz="22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informáticos</a:t>
            </a: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</a:t>
            </a:r>
            <a:r>
              <a:rPr lang="en-US" sz="22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Trabajo</a:t>
            </a:r>
            <a:endParaRPr lang="en-US" sz="22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How Spyware Works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Cómo</a:t>
            </a: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</a:t>
            </a:r>
            <a:r>
              <a:rPr lang="en-US" sz="22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funciona</a:t>
            </a: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el software </a:t>
            </a:r>
            <a:r>
              <a:rPr lang="en-US" sz="22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espía</a:t>
            </a:r>
            <a:endParaRPr lang="en-US" sz="22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Common Sense Media</a:t>
            </a:r>
            <a:r>
              <a:rPr lang="en-US" dirty="0"/>
              <a:t> (English </a:t>
            </a:r>
            <a:r>
              <a:rPr lang="en-US"/>
              <a:t>and </a:t>
            </a:r>
            <a:r>
              <a:rPr lang="en-US" smtClean="0"/>
              <a:t>Spanish)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u="sng" smtClean="0">
                <a:solidFill>
                  <a:schemeClr val="hlink"/>
                </a:solidFill>
                <a:hlinkClick r:id="rId8"/>
              </a:rPr>
              <a:t>Netsmartz</a:t>
            </a:r>
            <a:r>
              <a:rPr lang="en-US" u="sng" dirty="0" smtClean="0">
                <a:solidFill>
                  <a:schemeClr val="hlink"/>
                </a:solidFill>
                <a:hlinkClick r:id="rId8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8"/>
              </a:rPr>
              <a:t>for Parents</a:t>
            </a:r>
            <a:r>
              <a:rPr lang="en-US" dirty="0"/>
              <a:t> (English and Spanish)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YouTube (Google Help)</a:t>
            </a:r>
            <a:endParaRPr lang="en-US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djacency">
  <a:themeElements>
    <a:clrScheme name="Custom 17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128</Words>
  <Application>Microsoft Office PowerPoint</Application>
  <PresentationFormat>On-screen Show (4:3)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Cabin</vt:lpstr>
      <vt:lpstr>Cambria</vt:lpstr>
      <vt:lpstr>Adjacency</vt:lpstr>
      <vt:lpstr>Adjacency</vt:lpstr>
      <vt:lpstr>Digital resources  for parents</vt:lpstr>
      <vt:lpstr>Parenting in the Online World https://www.commonsensemedia.org/latino </vt:lpstr>
      <vt:lpstr>PowerPoint Presentation</vt:lpstr>
      <vt:lpstr>Questions and Answers</vt:lpstr>
      <vt:lpstr>PowerPoint Presentation</vt:lpstr>
      <vt:lpstr>Additional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resources  for parents</dc:title>
  <cp:lastModifiedBy>Fast, Juanita</cp:lastModifiedBy>
  <cp:revision>4</cp:revision>
  <dcterms:modified xsi:type="dcterms:W3CDTF">2016-03-17T20:50:45Z</dcterms:modified>
</cp:coreProperties>
</file>